
<file path=[Content_Types].xml><?xml version="1.0" encoding="utf-8"?>
<Types xmlns="http://schemas.openxmlformats.org/package/2006/content-types">
  <Default Extension="png" ContentType="image/png"/>
  <Default Extension="xlsm" ContentType="application/vnd.ms-excel.sheet.macroEnabled.12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58" r:id="rId3"/>
  </p:sldIdLst>
  <p:sldSz cx="43891200" cy="32918400"/>
  <p:notesSz cx="16002000" cy="3246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733"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710997" algn="l" rtl="0" fontAlgn="base">
      <a:spcBef>
        <a:spcPct val="0"/>
      </a:spcBef>
      <a:spcAft>
        <a:spcPct val="0"/>
      </a:spcAft>
      <a:defRPr sz="3733"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1421995" algn="l" rtl="0" fontAlgn="base">
      <a:spcBef>
        <a:spcPct val="0"/>
      </a:spcBef>
      <a:spcAft>
        <a:spcPct val="0"/>
      </a:spcAft>
      <a:defRPr sz="3733"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2132992" algn="l" rtl="0" fontAlgn="base">
      <a:spcBef>
        <a:spcPct val="0"/>
      </a:spcBef>
      <a:spcAft>
        <a:spcPct val="0"/>
      </a:spcAft>
      <a:defRPr sz="3733"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2843989" algn="l" rtl="0" fontAlgn="base">
      <a:spcBef>
        <a:spcPct val="0"/>
      </a:spcBef>
      <a:spcAft>
        <a:spcPct val="0"/>
      </a:spcAft>
      <a:defRPr sz="3733"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3554986" algn="l" defTabSz="1421995" rtl="0" eaLnBrk="1" latinLnBrk="0" hangingPunct="1">
      <a:defRPr sz="3733"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4265984" algn="l" defTabSz="1421995" rtl="0" eaLnBrk="1" latinLnBrk="0" hangingPunct="1">
      <a:defRPr sz="3733"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4976982" algn="l" defTabSz="1421995" rtl="0" eaLnBrk="1" latinLnBrk="0" hangingPunct="1">
      <a:defRPr sz="3733"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5687978" algn="l" defTabSz="1421995" rtl="0" eaLnBrk="1" latinLnBrk="0" hangingPunct="1">
      <a:defRPr sz="3733"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08" userDrawn="1">
          <p15:clr>
            <a:srgbClr val="A4A3A4"/>
          </p15:clr>
        </p15:guide>
        <p15:guide id="2" pos="17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88"/>
    <a:srgbClr val="004772"/>
    <a:srgbClr val="14596E"/>
    <a:srgbClr val="30677C"/>
    <a:srgbClr val="FFF46E"/>
    <a:srgbClr val="FFD062"/>
    <a:srgbClr val="FFFFA3"/>
    <a:srgbClr val="FDFFD7"/>
    <a:srgbClr val="02109A"/>
    <a:srgbClr val="0312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60"/>
    <p:restoredTop sz="94694"/>
  </p:normalViewPr>
  <p:slideViewPr>
    <p:cSldViewPr snapToGrid="0">
      <p:cViewPr varScale="1">
        <p:scale>
          <a:sx n="23" d="100"/>
          <a:sy n="23" d="100"/>
        </p:scale>
        <p:origin x="1602" y="54"/>
      </p:cViewPr>
      <p:guideLst>
        <p:guide orient="horz" pos="5208"/>
        <p:guide pos="17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Macro-Enabled_Worksheet.xlsm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Macro-Enabled_Worksheet1.xlsm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784119106699704E-2"/>
          <c:y val="6.9792802617230101E-2"/>
          <c:w val="0.78411910669975204"/>
          <c:h val="0.86041439476554005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explosion val="2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1CB3-554E-B834-D900C3EFFD9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1CB3-554E-B834-D900C3EFFD9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1CB3-554E-B834-D900C3EFFD95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1CB3-554E-B834-D900C3EFFD9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CB3-554E-B834-D900C3EFFD95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explosion val="2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A-1CB3-554E-B834-D900C3EFFD9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C-1CB3-554E-B834-D900C3EFFD9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E-1CB3-554E-B834-D900C3EFFD95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0-1CB3-554E-B834-D900C3EFFD9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1CB3-554E-B834-D900C3EFFD95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explosion val="2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3-1CB3-554E-B834-D900C3EFFD9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5-1CB3-554E-B834-D900C3EFFD9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7-1CB3-554E-B834-D900C3EFFD95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9-1CB3-554E-B834-D900C3EFFD9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1CB3-554E-B834-D900C3EFFD95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0063185893709602"/>
          <c:y val="2.89855072463768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5972850678733004E-2"/>
          <c:y val="6.6666666666666693E-2"/>
          <c:w val="0.81447963800904999"/>
          <c:h val="0.810256410256410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60</c:v>
                </c:pt>
                <c:pt idx="3">
                  <c:v>20.399999999999999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D4-AD47-8E3E-1AD745DFAFB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D4-AD47-8E3E-1AD745DFAFB8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BD4-AD47-8E3E-1AD745DFAF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1857392"/>
        <c:axId val="-259050240"/>
      </c:barChart>
      <c:catAx>
        <c:axId val="-201857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59050240"/>
        <c:crosses val="autoZero"/>
        <c:auto val="1"/>
        <c:lblAlgn val="ctr"/>
        <c:lblOffset val="100"/>
        <c:noMultiLvlLbl val="0"/>
      </c:catAx>
      <c:valAx>
        <c:axId val="-259050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857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6934200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76926" tIns="138463" rIns="276926" bIns="138463" numCol="1" anchor="t" anchorCtr="0" compatLnSpc="1">
            <a:prstTxWarp prst="textNoShape">
              <a:avLst/>
            </a:prstTxWarp>
          </a:bodyPr>
          <a:lstStyle>
            <a:lvl1pPr defTabSz="2768600" eaLnBrk="0" hangingPunct="0">
              <a:defRPr sz="36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9064625" y="0"/>
            <a:ext cx="6934200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6926" tIns="138463" rIns="276926" bIns="138463" numCol="1" anchor="t" anchorCtr="0" compatLnSpc="1">
            <a:prstTxWarp prst="textNoShape">
              <a:avLst/>
            </a:prstTxWarp>
          </a:bodyPr>
          <a:lstStyle>
            <a:lvl1pPr algn="r" defTabSz="2768600" eaLnBrk="0" hangingPunct="0">
              <a:defRPr sz="3600"/>
            </a:lvl1pPr>
          </a:lstStyle>
          <a:p>
            <a:fld id="{8ECFCE87-B9D9-DF44-A460-786E13CAA27D}" type="datetime1">
              <a:rPr lang="en-US" altLang="en-US"/>
              <a:pPr/>
              <a:t>3/26/2024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30832425"/>
            <a:ext cx="6934200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76926" tIns="138463" rIns="276926" bIns="138463" numCol="1" anchor="b" anchorCtr="0" compatLnSpc="1">
            <a:prstTxWarp prst="textNoShape">
              <a:avLst/>
            </a:prstTxWarp>
          </a:bodyPr>
          <a:lstStyle>
            <a:lvl1pPr defTabSz="2768600" eaLnBrk="0" hangingPunct="0">
              <a:defRPr sz="3600"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9064625" y="30832425"/>
            <a:ext cx="6934200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6926" tIns="138463" rIns="276926" bIns="138463" numCol="1" anchor="b" anchorCtr="0" compatLnSpc="1">
            <a:prstTxWarp prst="textNoShape">
              <a:avLst/>
            </a:prstTxWarp>
          </a:bodyPr>
          <a:lstStyle>
            <a:lvl1pPr algn="r" defTabSz="2768600" eaLnBrk="0" hangingPunct="0">
              <a:defRPr sz="3600"/>
            </a:lvl1pPr>
          </a:lstStyle>
          <a:p>
            <a:fld id="{7F928048-4A9A-C946-8FE3-277DD51D38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1484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6934200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76926" tIns="138463" rIns="276926" bIns="138463" numCol="1" anchor="t" anchorCtr="0" compatLnSpc="1">
            <a:prstTxWarp prst="textNoShape">
              <a:avLst/>
            </a:prstTxWarp>
          </a:bodyPr>
          <a:lstStyle>
            <a:lvl1pPr defTabSz="2768600" eaLnBrk="0" hangingPunct="0">
              <a:defRPr sz="36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9064625" y="0"/>
            <a:ext cx="6934200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76926" tIns="138463" rIns="276926" bIns="138463" numCol="1" anchor="t" anchorCtr="0" compatLnSpc="1">
            <a:prstTxWarp prst="textNoShape">
              <a:avLst/>
            </a:prstTxWarp>
          </a:bodyPr>
          <a:lstStyle>
            <a:lvl1pPr algn="r" defTabSz="2768600" eaLnBrk="0" hangingPunct="0">
              <a:defRPr sz="3600"/>
            </a:lvl1pPr>
          </a:lstStyle>
          <a:p>
            <a:fld id="{8C457D4A-AA01-0A49-8988-3499F9BAB4E6}" type="datetime1">
              <a:rPr lang="en-US" altLang="en-US"/>
              <a:pPr/>
              <a:t>3/26/2024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-114300" y="2435225"/>
            <a:ext cx="16230600" cy="121729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1600200" y="15419388"/>
            <a:ext cx="12801600" cy="1460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76926" tIns="138463" rIns="276926" bIns="1384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30832425"/>
            <a:ext cx="6934200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76926" tIns="138463" rIns="276926" bIns="138463" numCol="1" anchor="b" anchorCtr="0" compatLnSpc="1">
            <a:prstTxWarp prst="textNoShape">
              <a:avLst/>
            </a:prstTxWarp>
          </a:bodyPr>
          <a:lstStyle>
            <a:lvl1pPr defTabSz="2768600" eaLnBrk="0" hangingPunct="0">
              <a:defRPr sz="3600"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9064625" y="30832425"/>
            <a:ext cx="6934200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76926" tIns="138463" rIns="276926" bIns="138463" numCol="1" anchor="b" anchorCtr="0" compatLnSpc="1">
            <a:prstTxWarp prst="textNoShape">
              <a:avLst/>
            </a:prstTxWarp>
          </a:bodyPr>
          <a:lstStyle>
            <a:lvl1pPr algn="r" defTabSz="2768600" eaLnBrk="0" hangingPunct="0">
              <a:defRPr sz="3600"/>
            </a:lvl1pPr>
          </a:lstStyle>
          <a:p>
            <a:fld id="{99E659E3-5F77-CC48-8219-1211CB14D7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7638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10997" rtl="0" eaLnBrk="0" fontAlgn="base" hangingPunct="0">
      <a:spcBef>
        <a:spcPct val="30000"/>
      </a:spcBef>
      <a:spcAft>
        <a:spcPct val="0"/>
      </a:spcAft>
      <a:defRPr sz="1867" kern="1200">
        <a:solidFill>
          <a:schemeClr val="tx1"/>
        </a:solidFill>
        <a:latin typeface="+mn-lt"/>
        <a:ea typeface="ＭＳ Ｐゴシック" pitchFamily="80" charset="-128"/>
        <a:cs typeface="ＭＳ Ｐゴシック" pitchFamily="80" charset="-128"/>
      </a:defRPr>
    </a:lvl1pPr>
    <a:lvl2pPr marL="710997" algn="l" defTabSz="710997" rtl="0" eaLnBrk="0" fontAlgn="base" hangingPunct="0">
      <a:spcBef>
        <a:spcPct val="30000"/>
      </a:spcBef>
      <a:spcAft>
        <a:spcPct val="0"/>
      </a:spcAft>
      <a:defRPr sz="1867" kern="1200">
        <a:solidFill>
          <a:schemeClr val="tx1"/>
        </a:solidFill>
        <a:latin typeface="+mn-lt"/>
        <a:ea typeface="ＭＳ Ｐゴシック" pitchFamily="80" charset="-128"/>
        <a:cs typeface="+mn-cs"/>
      </a:defRPr>
    </a:lvl2pPr>
    <a:lvl3pPr marL="1421995" algn="l" defTabSz="710997" rtl="0" eaLnBrk="0" fontAlgn="base" hangingPunct="0">
      <a:spcBef>
        <a:spcPct val="30000"/>
      </a:spcBef>
      <a:spcAft>
        <a:spcPct val="0"/>
      </a:spcAft>
      <a:defRPr sz="1867" kern="1200">
        <a:solidFill>
          <a:schemeClr val="tx1"/>
        </a:solidFill>
        <a:latin typeface="+mn-lt"/>
        <a:ea typeface="ＭＳ Ｐゴシック" pitchFamily="80" charset="-128"/>
        <a:cs typeface="+mn-cs"/>
      </a:defRPr>
    </a:lvl3pPr>
    <a:lvl4pPr marL="2132992" algn="l" defTabSz="710997" rtl="0" eaLnBrk="0" fontAlgn="base" hangingPunct="0">
      <a:spcBef>
        <a:spcPct val="30000"/>
      </a:spcBef>
      <a:spcAft>
        <a:spcPct val="0"/>
      </a:spcAft>
      <a:defRPr sz="1867" kern="1200">
        <a:solidFill>
          <a:schemeClr val="tx1"/>
        </a:solidFill>
        <a:latin typeface="+mn-lt"/>
        <a:ea typeface="ＭＳ Ｐゴシック" pitchFamily="80" charset="-128"/>
        <a:cs typeface="+mn-cs"/>
      </a:defRPr>
    </a:lvl4pPr>
    <a:lvl5pPr marL="2843989" algn="l" defTabSz="710997" rtl="0" eaLnBrk="0" fontAlgn="base" hangingPunct="0">
      <a:spcBef>
        <a:spcPct val="30000"/>
      </a:spcBef>
      <a:spcAft>
        <a:spcPct val="0"/>
      </a:spcAft>
      <a:defRPr sz="1867" kern="1200">
        <a:solidFill>
          <a:schemeClr val="tx1"/>
        </a:solidFill>
        <a:latin typeface="+mn-lt"/>
        <a:ea typeface="ＭＳ Ｐゴシック" pitchFamily="80" charset="-128"/>
        <a:cs typeface="+mn-cs"/>
      </a:defRPr>
    </a:lvl5pPr>
    <a:lvl6pPr marL="3554986" algn="l" defTabSz="710997" rtl="0" eaLnBrk="1" latinLnBrk="0" hangingPunct="1">
      <a:defRPr sz="1867" kern="1200">
        <a:solidFill>
          <a:schemeClr val="tx1"/>
        </a:solidFill>
        <a:latin typeface="+mn-lt"/>
        <a:ea typeface="+mn-ea"/>
        <a:cs typeface="+mn-cs"/>
      </a:defRPr>
    </a:lvl6pPr>
    <a:lvl7pPr marL="4265984" algn="l" defTabSz="710997" rtl="0" eaLnBrk="1" latinLnBrk="0" hangingPunct="1">
      <a:defRPr sz="1867" kern="1200">
        <a:solidFill>
          <a:schemeClr val="tx1"/>
        </a:solidFill>
        <a:latin typeface="+mn-lt"/>
        <a:ea typeface="+mn-ea"/>
        <a:cs typeface="+mn-cs"/>
      </a:defRPr>
    </a:lvl7pPr>
    <a:lvl8pPr marL="4976982" algn="l" defTabSz="710997" rtl="0" eaLnBrk="1" latinLnBrk="0" hangingPunct="1">
      <a:defRPr sz="1867" kern="1200">
        <a:solidFill>
          <a:schemeClr val="tx1"/>
        </a:solidFill>
        <a:latin typeface="+mn-lt"/>
        <a:ea typeface="+mn-ea"/>
        <a:cs typeface="+mn-cs"/>
      </a:defRPr>
    </a:lvl8pPr>
    <a:lvl9pPr marL="5687978" algn="l" defTabSz="710997" rtl="0" eaLnBrk="1" latinLnBrk="0" hangingPunct="1">
      <a:defRPr sz="186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710997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ea typeface="ＭＳ Ｐゴシック" charset="-128"/>
              </a:rPr>
              <a:t>Photos should be at least 300dpi, but not more than 5-12 mgs each.  Your page is set to be enlarged 200% so do not change the page size to fit another poster size. Please note this is only a template for you to start with. You can change the font size, column widths and the number of columns as needed. Do not change the colors of headers</a:t>
            </a:r>
            <a:r>
              <a:rPr lang="en-US" altLang="en-US" baseline="0" dirty="0">
                <a:ea typeface="ＭＳ Ｐゴシック" charset="-128"/>
              </a:rPr>
              <a:t> </a:t>
            </a:r>
            <a:r>
              <a:rPr lang="en-US" altLang="en-US" dirty="0">
                <a:ea typeface="ＭＳ Ｐゴシック" charset="-128"/>
              </a:rPr>
              <a:t>or logos.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659E3-5F77-CC48-8219-1211CB14D7FA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8787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M Poster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>
            <a:extLst>
              <a:ext uri="{FF2B5EF4-FFF2-40B4-BE49-F238E27FC236}">
                <a16:creationId xmlns:a16="http://schemas.microsoft.com/office/drawing/2014/main" id="{58F86BEE-8373-C09B-BBD9-3BD67B5B8FA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43891200" cy="4368800"/>
          </a:xfrm>
          <a:prstGeom prst="rect">
            <a:avLst/>
          </a:prstGeom>
          <a:solidFill>
            <a:srgbClr val="005288"/>
          </a:solidFill>
          <a:ln>
            <a:noFill/>
          </a:ln>
        </p:spPr>
        <p:txBody>
          <a:bodyPr lIns="182880" tIns="91440" rIns="182880" bIns="91440" anchor="ctr"/>
          <a:lstStyle>
            <a:lvl1pPr defTabSz="4703763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defTabSz="4703763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/>
            <a:endParaRPr lang="en-US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3C25091-E4F4-0850-C0D1-470B2A8185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3888" b="3888"/>
          <a:stretch/>
        </p:blipFill>
        <p:spPr>
          <a:xfrm>
            <a:off x="402362" y="313978"/>
            <a:ext cx="6125443" cy="3957347"/>
          </a:xfrm>
          <a:prstGeom prst="rect">
            <a:avLst/>
          </a:prstGeom>
        </p:spPr>
      </p:pic>
      <p:sp>
        <p:nvSpPr>
          <p:cNvPr id="10" name="Rectangle 25">
            <a:extLst>
              <a:ext uri="{FF2B5EF4-FFF2-40B4-BE49-F238E27FC236}">
                <a16:creationId xmlns:a16="http://schemas.microsoft.com/office/drawing/2014/main" id="{77E82059-889A-8AD9-548E-2C54864276E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2359444"/>
            <a:ext cx="43891200" cy="674801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/>
            <a:endParaRPr lang="en-US" altLang="en-US" sz="4267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213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E3EB35-0BE4-104E-AF27-2ACFF9F97E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9214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2480" y="2927357"/>
            <a:ext cx="9326880" cy="26333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1840" y="2927357"/>
            <a:ext cx="27736800" cy="26333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F975AE-993F-F242-A991-C6F0509DAD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9922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385B38-E133-3243-BF9D-52D4BE1F91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7142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1850"/>
            <a:ext cx="37307520" cy="6540500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0950"/>
            <a:ext cx="37307520" cy="7200900"/>
          </a:xfrm>
        </p:spPr>
        <p:txBody>
          <a:bodyPr anchor="b"/>
          <a:lstStyle>
            <a:lvl1pPr marL="0" indent="0">
              <a:buNone/>
              <a:defRPr sz="2667"/>
            </a:lvl1pPr>
            <a:lvl2pPr marL="609570" indent="0">
              <a:buNone/>
              <a:defRPr sz="2400"/>
            </a:lvl2pPr>
            <a:lvl3pPr marL="1219140" indent="0">
              <a:buNone/>
              <a:defRPr sz="2133"/>
            </a:lvl3pPr>
            <a:lvl4pPr marL="1828709" indent="0">
              <a:buNone/>
              <a:defRPr sz="1867"/>
            </a:lvl4pPr>
            <a:lvl5pPr marL="2438278" indent="0">
              <a:buNone/>
              <a:defRPr sz="1867"/>
            </a:lvl5pPr>
            <a:lvl6pPr marL="3047848" indent="0">
              <a:buNone/>
              <a:defRPr sz="1867"/>
            </a:lvl6pPr>
            <a:lvl7pPr marL="3657418" indent="0">
              <a:buNone/>
              <a:defRPr sz="1867"/>
            </a:lvl7pPr>
            <a:lvl8pPr marL="4266987" indent="0">
              <a:buNone/>
              <a:defRPr sz="1867"/>
            </a:lvl8pPr>
            <a:lvl9pPr marL="4876557" indent="0">
              <a:buNone/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621C69-A664-A746-97CD-3BA6508F5B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3325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1840" y="9509133"/>
            <a:ext cx="18531840" cy="19751674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67520" y="9509133"/>
            <a:ext cx="18531840" cy="19751674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5982A9-1EA1-F644-B059-AE9ABB491A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948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7626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9176"/>
            <a:ext cx="19392901" cy="307022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70" indent="0">
              <a:buNone/>
              <a:defRPr sz="2667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8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7"/>
            <a:ext cx="19392901" cy="1896745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1" y="7369176"/>
            <a:ext cx="19400520" cy="307022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70" indent="0">
              <a:buNone/>
              <a:defRPr sz="2667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8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1" y="10439407"/>
            <a:ext cx="19400520" cy="1896745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373006-C2E6-254D-8F9E-50A2F0066C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7108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3A17BE-2C8F-9642-9A12-108FD9FA32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593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4D6B09-9B4B-B144-8A9E-B2B6251878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8229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1283"/>
            <a:ext cx="14439901" cy="5578474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1283"/>
            <a:ext cx="24536400" cy="28095574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0" y="6889750"/>
            <a:ext cx="14439901" cy="22517100"/>
          </a:xfrm>
        </p:spPr>
        <p:txBody>
          <a:bodyPr/>
          <a:lstStyle>
            <a:lvl1pPr marL="0" indent="0">
              <a:buNone/>
              <a:defRPr sz="1867"/>
            </a:lvl1pPr>
            <a:lvl2pPr marL="609570" indent="0">
              <a:buNone/>
              <a:defRPr sz="1600"/>
            </a:lvl2pPr>
            <a:lvl3pPr marL="1219140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8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42BB29-EEAE-F347-A939-20AB561493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6463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1" y="23044150"/>
            <a:ext cx="26334720" cy="2717800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1" y="2940050"/>
            <a:ext cx="26334720" cy="19751676"/>
          </a:xfrm>
        </p:spPr>
        <p:txBody>
          <a:bodyPr/>
          <a:lstStyle>
            <a:lvl1pPr marL="0" indent="0">
              <a:buNone/>
              <a:defRPr sz="4267"/>
            </a:lvl1pPr>
            <a:lvl2pPr marL="609570" indent="0">
              <a:buNone/>
              <a:defRPr sz="3733"/>
            </a:lvl2pPr>
            <a:lvl3pPr marL="1219140" indent="0">
              <a:buNone/>
              <a:defRPr sz="3200"/>
            </a:lvl3pPr>
            <a:lvl4pPr marL="1828709" indent="0">
              <a:buNone/>
              <a:defRPr sz="2667"/>
            </a:lvl4pPr>
            <a:lvl5pPr marL="2438278" indent="0">
              <a:buNone/>
              <a:defRPr sz="2667"/>
            </a:lvl5pPr>
            <a:lvl6pPr marL="3047848" indent="0">
              <a:buNone/>
              <a:defRPr sz="2667"/>
            </a:lvl6pPr>
            <a:lvl7pPr marL="3657418" indent="0">
              <a:buNone/>
              <a:defRPr sz="2667"/>
            </a:lvl7pPr>
            <a:lvl8pPr marL="4266987" indent="0">
              <a:buNone/>
              <a:defRPr sz="2667"/>
            </a:lvl8pPr>
            <a:lvl9pPr marL="4876557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1" y="25761950"/>
            <a:ext cx="26334720" cy="3863976"/>
          </a:xfrm>
        </p:spPr>
        <p:txBody>
          <a:bodyPr/>
          <a:lstStyle>
            <a:lvl1pPr marL="0" indent="0">
              <a:buNone/>
              <a:defRPr sz="1867"/>
            </a:lvl1pPr>
            <a:lvl2pPr marL="609570" indent="0">
              <a:buNone/>
              <a:defRPr sz="1600"/>
            </a:lvl2pPr>
            <a:lvl3pPr marL="1219140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8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857F15-E8A6-B240-BD2F-3F63A71245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467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1421" y="2927350"/>
            <a:ext cx="37308367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50802" tIns="125401" rIns="250802" bIns="12540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1421" y="9509131"/>
            <a:ext cx="37308367" cy="19751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50802" tIns="125401" rIns="250802" bIns="1254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1417" y="29991050"/>
            <a:ext cx="9144000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50802" tIns="125401" rIns="250802" bIns="12540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5067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6588" y="29991050"/>
            <a:ext cx="13898033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50802" tIns="125401" rIns="250802" bIns="125401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5067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5784" y="29991050"/>
            <a:ext cx="9144000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50802" tIns="125401" rIns="250802" bIns="12540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5067"/>
            </a:lvl1pPr>
          </a:lstStyle>
          <a:p>
            <a:fld id="{7012E7A3-EB9C-3249-B547-326E79B57E0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344167" rtl="0" eaLnBrk="0" fontAlgn="base" hangingPunct="0">
        <a:spcBef>
          <a:spcPct val="0"/>
        </a:spcBef>
        <a:spcAft>
          <a:spcPct val="0"/>
        </a:spcAft>
        <a:defRPr sz="16133">
          <a:solidFill>
            <a:schemeClr val="tx2"/>
          </a:solidFill>
          <a:latin typeface="+mj-lt"/>
          <a:ea typeface="+mj-ea"/>
          <a:cs typeface="+mj-cs"/>
        </a:defRPr>
      </a:lvl1pPr>
      <a:lvl2pPr algn="ctr" defTabSz="3344167" rtl="0" eaLnBrk="0" fontAlgn="base" hangingPunct="0">
        <a:spcBef>
          <a:spcPct val="0"/>
        </a:spcBef>
        <a:spcAft>
          <a:spcPct val="0"/>
        </a:spcAft>
        <a:defRPr sz="16133">
          <a:solidFill>
            <a:schemeClr val="tx2"/>
          </a:solidFill>
          <a:latin typeface="Arial" pitchFamily="80" charset="0"/>
          <a:ea typeface="ヒラギノ角ゴ Pro W3" pitchFamily="80" charset="-128"/>
          <a:cs typeface="ヒラギノ角ゴ Pro W3" pitchFamily="80" charset="-128"/>
        </a:defRPr>
      </a:lvl2pPr>
      <a:lvl3pPr algn="ctr" defTabSz="3344167" rtl="0" eaLnBrk="0" fontAlgn="base" hangingPunct="0">
        <a:spcBef>
          <a:spcPct val="0"/>
        </a:spcBef>
        <a:spcAft>
          <a:spcPct val="0"/>
        </a:spcAft>
        <a:defRPr sz="16133">
          <a:solidFill>
            <a:schemeClr val="tx2"/>
          </a:solidFill>
          <a:latin typeface="Arial" pitchFamily="80" charset="0"/>
          <a:ea typeface="ヒラギノ角ゴ Pro W3" pitchFamily="80" charset="-128"/>
          <a:cs typeface="ヒラギノ角ゴ Pro W3" pitchFamily="80" charset="-128"/>
        </a:defRPr>
      </a:lvl3pPr>
      <a:lvl4pPr algn="ctr" defTabSz="3344167" rtl="0" eaLnBrk="0" fontAlgn="base" hangingPunct="0">
        <a:spcBef>
          <a:spcPct val="0"/>
        </a:spcBef>
        <a:spcAft>
          <a:spcPct val="0"/>
        </a:spcAft>
        <a:defRPr sz="16133">
          <a:solidFill>
            <a:schemeClr val="tx2"/>
          </a:solidFill>
          <a:latin typeface="Arial" pitchFamily="80" charset="0"/>
          <a:ea typeface="ヒラギノ角ゴ Pro W3" pitchFamily="80" charset="-128"/>
          <a:cs typeface="ヒラギノ角ゴ Pro W3" pitchFamily="80" charset="-128"/>
        </a:defRPr>
      </a:lvl4pPr>
      <a:lvl5pPr algn="ctr" defTabSz="3344167" rtl="0" eaLnBrk="0" fontAlgn="base" hangingPunct="0">
        <a:spcBef>
          <a:spcPct val="0"/>
        </a:spcBef>
        <a:spcAft>
          <a:spcPct val="0"/>
        </a:spcAft>
        <a:defRPr sz="16133">
          <a:solidFill>
            <a:schemeClr val="tx2"/>
          </a:solidFill>
          <a:latin typeface="Arial" pitchFamily="80" charset="0"/>
          <a:ea typeface="ヒラギノ角ゴ Pro W3" pitchFamily="80" charset="-128"/>
          <a:cs typeface="ヒラギノ角ゴ Pro W3" pitchFamily="80" charset="-128"/>
        </a:defRPr>
      </a:lvl5pPr>
      <a:lvl6pPr marL="609570" algn="ctr" defTabSz="3344167" rtl="0" fontAlgn="base">
        <a:spcBef>
          <a:spcPct val="0"/>
        </a:spcBef>
        <a:spcAft>
          <a:spcPct val="0"/>
        </a:spcAft>
        <a:defRPr sz="16133">
          <a:solidFill>
            <a:schemeClr val="tx2"/>
          </a:solidFill>
          <a:latin typeface="Arial" pitchFamily="80" charset="0"/>
          <a:ea typeface="ヒラギノ角ゴ Pro W3" pitchFamily="80" charset="-128"/>
          <a:cs typeface="ヒラギノ角ゴ Pro W3" pitchFamily="80" charset="-128"/>
        </a:defRPr>
      </a:lvl6pPr>
      <a:lvl7pPr marL="1219140" algn="ctr" defTabSz="3344167" rtl="0" fontAlgn="base">
        <a:spcBef>
          <a:spcPct val="0"/>
        </a:spcBef>
        <a:spcAft>
          <a:spcPct val="0"/>
        </a:spcAft>
        <a:defRPr sz="16133">
          <a:solidFill>
            <a:schemeClr val="tx2"/>
          </a:solidFill>
          <a:latin typeface="Arial" pitchFamily="80" charset="0"/>
          <a:ea typeface="ヒラギノ角ゴ Pro W3" pitchFamily="80" charset="-128"/>
          <a:cs typeface="ヒラギノ角ゴ Pro W3" pitchFamily="80" charset="-128"/>
        </a:defRPr>
      </a:lvl7pPr>
      <a:lvl8pPr marL="1828709" algn="ctr" defTabSz="3344167" rtl="0" fontAlgn="base">
        <a:spcBef>
          <a:spcPct val="0"/>
        </a:spcBef>
        <a:spcAft>
          <a:spcPct val="0"/>
        </a:spcAft>
        <a:defRPr sz="16133">
          <a:solidFill>
            <a:schemeClr val="tx2"/>
          </a:solidFill>
          <a:latin typeface="Arial" pitchFamily="80" charset="0"/>
          <a:ea typeface="ヒラギノ角ゴ Pro W3" pitchFamily="80" charset="-128"/>
          <a:cs typeface="ヒラギノ角ゴ Pro W3" pitchFamily="80" charset="-128"/>
        </a:defRPr>
      </a:lvl8pPr>
      <a:lvl9pPr marL="2438278" algn="ctr" defTabSz="3344167" rtl="0" fontAlgn="base">
        <a:spcBef>
          <a:spcPct val="0"/>
        </a:spcBef>
        <a:spcAft>
          <a:spcPct val="0"/>
        </a:spcAft>
        <a:defRPr sz="16133">
          <a:solidFill>
            <a:schemeClr val="tx2"/>
          </a:solidFill>
          <a:latin typeface="Arial" pitchFamily="80" charset="0"/>
          <a:ea typeface="ヒラギノ角ゴ Pro W3" pitchFamily="80" charset="-128"/>
          <a:cs typeface="ヒラギノ角ゴ Pro W3" pitchFamily="80" charset="-128"/>
        </a:defRPr>
      </a:lvl9pPr>
    </p:titleStyle>
    <p:bodyStyle>
      <a:lvl1pPr marL="1253003" indent="-1253003" algn="l" defTabSz="3344167" rtl="0" eaLnBrk="0" fontAlgn="base" hangingPunct="0">
        <a:spcBef>
          <a:spcPct val="20000"/>
        </a:spcBef>
        <a:spcAft>
          <a:spcPct val="0"/>
        </a:spcAft>
        <a:buChar char="•"/>
        <a:defRPr sz="11733">
          <a:solidFill>
            <a:schemeClr val="tx1"/>
          </a:solidFill>
          <a:latin typeface="+mn-lt"/>
          <a:ea typeface="+mn-ea"/>
          <a:cs typeface="+mn-cs"/>
        </a:defRPr>
      </a:lvl1pPr>
      <a:lvl2pPr marL="2717664" indent="-1045581" algn="l" defTabSz="3344167" rtl="0" eaLnBrk="0" fontAlgn="base" hangingPunct="0">
        <a:spcBef>
          <a:spcPct val="20000"/>
        </a:spcBef>
        <a:spcAft>
          <a:spcPct val="0"/>
        </a:spcAft>
        <a:buChar char="–"/>
        <a:defRPr sz="10266">
          <a:solidFill>
            <a:schemeClr val="tx1"/>
          </a:solidFill>
          <a:latin typeface="+mn-lt"/>
          <a:ea typeface="+mn-ea"/>
          <a:cs typeface="+mn-cs"/>
        </a:defRPr>
      </a:lvl2pPr>
      <a:lvl3pPr marL="4180209" indent="-836042" algn="l" defTabSz="3344167" rtl="0" eaLnBrk="0" fontAlgn="base" hangingPunct="0">
        <a:spcBef>
          <a:spcPct val="20000"/>
        </a:spcBef>
        <a:spcAft>
          <a:spcPct val="0"/>
        </a:spcAft>
        <a:buChar char="•"/>
        <a:defRPr sz="8800">
          <a:solidFill>
            <a:schemeClr val="tx1"/>
          </a:solidFill>
          <a:latin typeface="+mn-lt"/>
          <a:ea typeface="+mn-ea"/>
          <a:cs typeface="+mn-cs"/>
        </a:defRPr>
      </a:lvl3pPr>
      <a:lvl4pPr marL="5852292" indent="-836042" algn="l" defTabSz="3344167" rtl="0" eaLnBrk="0" fontAlgn="base" hangingPunct="0">
        <a:spcBef>
          <a:spcPct val="20000"/>
        </a:spcBef>
        <a:spcAft>
          <a:spcPct val="0"/>
        </a:spcAft>
        <a:buChar char="–"/>
        <a:defRPr sz="7333">
          <a:solidFill>
            <a:schemeClr val="tx1"/>
          </a:solidFill>
          <a:latin typeface="+mn-lt"/>
          <a:ea typeface="+mn-ea"/>
          <a:cs typeface="+mn-cs"/>
        </a:defRPr>
      </a:lvl4pPr>
      <a:lvl5pPr marL="7524375" indent="-836042" algn="l" defTabSz="3344167" rtl="0" eaLnBrk="0" fontAlgn="base" hangingPunct="0">
        <a:spcBef>
          <a:spcPct val="20000"/>
        </a:spcBef>
        <a:spcAft>
          <a:spcPct val="0"/>
        </a:spcAft>
        <a:buChar char="»"/>
        <a:defRPr sz="7333">
          <a:solidFill>
            <a:schemeClr val="tx1"/>
          </a:solidFill>
          <a:latin typeface="+mn-lt"/>
          <a:ea typeface="+mn-ea"/>
          <a:cs typeface="+mn-cs"/>
        </a:defRPr>
      </a:lvl5pPr>
      <a:lvl6pPr marL="8133943" indent="-836042" algn="l" defTabSz="3344167" rtl="0" fontAlgn="base">
        <a:spcBef>
          <a:spcPct val="20000"/>
        </a:spcBef>
        <a:spcAft>
          <a:spcPct val="0"/>
        </a:spcAft>
        <a:buChar char="»"/>
        <a:defRPr sz="7333">
          <a:solidFill>
            <a:schemeClr val="tx1"/>
          </a:solidFill>
          <a:latin typeface="+mn-lt"/>
          <a:ea typeface="+mn-ea"/>
          <a:cs typeface="+mn-cs"/>
        </a:defRPr>
      </a:lvl6pPr>
      <a:lvl7pPr marL="8743513" indent="-836042" algn="l" defTabSz="3344167" rtl="0" fontAlgn="base">
        <a:spcBef>
          <a:spcPct val="20000"/>
        </a:spcBef>
        <a:spcAft>
          <a:spcPct val="0"/>
        </a:spcAft>
        <a:buChar char="»"/>
        <a:defRPr sz="7333">
          <a:solidFill>
            <a:schemeClr val="tx1"/>
          </a:solidFill>
          <a:latin typeface="+mn-lt"/>
          <a:ea typeface="+mn-ea"/>
          <a:cs typeface="+mn-cs"/>
        </a:defRPr>
      </a:lvl7pPr>
      <a:lvl8pPr marL="9353084" indent="-836042" algn="l" defTabSz="3344167" rtl="0" fontAlgn="base">
        <a:spcBef>
          <a:spcPct val="20000"/>
        </a:spcBef>
        <a:spcAft>
          <a:spcPct val="0"/>
        </a:spcAft>
        <a:buChar char="»"/>
        <a:defRPr sz="7333">
          <a:solidFill>
            <a:schemeClr val="tx1"/>
          </a:solidFill>
          <a:latin typeface="+mn-lt"/>
          <a:ea typeface="+mn-ea"/>
          <a:cs typeface="+mn-cs"/>
        </a:defRPr>
      </a:lvl8pPr>
      <a:lvl9pPr marL="9962654" indent="-836042" algn="l" defTabSz="3344167" rtl="0" fontAlgn="base">
        <a:spcBef>
          <a:spcPct val="20000"/>
        </a:spcBef>
        <a:spcAft>
          <a:spcPct val="0"/>
        </a:spcAft>
        <a:buChar char="»"/>
        <a:defRPr sz="7333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4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ilowc@musc.ed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rintingservices@musc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blue and black logo&#10;&#10;Description automatically generated">
            <a:extLst>
              <a:ext uri="{FF2B5EF4-FFF2-40B4-BE49-F238E27FC236}">
                <a16:creationId xmlns:a16="http://schemas.microsoft.com/office/drawing/2014/main" id="{2063F4D1-A8AD-6702-742D-E926C1F338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354" y="2042707"/>
            <a:ext cx="5790463" cy="418719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95DE85F-3AAA-B0EE-E539-3CF9DBADCE0B}"/>
              </a:ext>
            </a:extLst>
          </p:cNvPr>
          <p:cNvCxnSpPr>
            <a:cxnSpLocks/>
          </p:cNvCxnSpPr>
          <p:nvPr/>
        </p:nvCxnSpPr>
        <p:spPr>
          <a:xfrm>
            <a:off x="8046278" y="2585614"/>
            <a:ext cx="0" cy="3101376"/>
          </a:xfrm>
          <a:prstGeom prst="line">
            <a:avLst/>
          </a:prstGeom>
          <a:ln>
            <a:solidFill>
              <a:srgbClr val="005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4DE2080-6038-4AB8-812D-5059FE35F7AA}"/>
              </a:ext>
            </a:extLst>
          </p:cNvPr>
          <p:cNvSpPr txBox="1"/>
          <p:nvPr/>
        </p:nvSpPr>
        <p:spPr>
          <a:xfrm>
            <a:off x="8650938" y="3582304"/>
            <a:ext cx="91947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005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 Medicine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A2CF9B9-72F6-1218-47A5-CB2D2D5E13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59449" y="7211816"/>
            <a:ext cx="16220437" cy="10351691"/>
          </a:xfrm>
        </p:spPr>
        <p:txBody>
          <a:bodyPr>
            <a:noAutofit/>
          </a:bodyPr>
          <a:lstStyle/>
          <a:p>
            <a:pPr marL="0" indent="0" defTabSz="2142222">
              <a:lnSpc>
                <a:spcPct val="100000"/>
              </a:lnSpc>
              <a:spcBef>
                <a:spcPts val="4200"/>
              </a:spcBef>
              <a:buNone/>
              <a:defRPr/>
            </a:pPr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How to use this template: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charset="0"/>
              <a:cs typeface="Arial" panose="020B0604020202020204" pitchFamily="34" charset="0"/>
            </a:endParaRPr>
          </a:p>
          <a:p>
            <a:pPr defTabSz="2142222">
              <a:lnSpc>
                <a:spcPct val="100000"/>
              </a:lnSpc>
              <a:spcBef>
                <a:spcPts val="4200"/>
              </a:spcBef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You can adjust content boxes as needed. Each template also has general guidance on appropriate fonts and sizes.</a:t>
            </a:r>
          </a:p>
          <a:p>
            <a:pPr defTabSz="2142222">
              <a:lnSpc>
                <a:spcPct val="100000"/>
              </a:lnSpc>
              <a:spcBef>
                <a:spcPts val="4200"/>
              </a:spcBef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The DOM logo and header graphics are on each template’s slide master. Please do not change or distort the logo. </a:t>
            </a:r>
          </a:p>
          <a:p>
            <a:pPr defTabSz="2142222">
              <a:lnSpc>
                <a:spcPct val="100000"/>
              </a:lnSpc>
              <a:spcBef>
                <a:spcPts val="4200"/>
              </a:spcBef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The template is 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48” wide x 36” high</a:t>
            </a:r>
          </a:p>
          <a:p>
            <a:pPr defTabSz="2142222">
              <a:spcBef>
                <a:spcPts val="4200"/>
              </a:spcBef>
              <a:defRPr/>
            </a:pPr>
            <a:r>
              <a:rPr lang="en-US" sz="48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Please note: If you already have a printed poster for your poster presentation and it is </a:t>
            </a:r>
            <a:r>
              <a:rPr lang="en-US" sz="4800" b="1" kern="1200" dirty="0">
                <a:solidFill>
                  <a:srgbClr val="000000"/>
                </a:solidFill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48” wide x 36” high or smaller</a:t>
            </a:r>
            <a:r>
              <a:rPr lang="en-US" sz="48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please feel free to use it for the 2024 DOM Research Symposium. 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charset="0"/>
              <a:cs typeface="Arial" panose="020B0604020202020204" pitchFamily="34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47C83DA-3666-1FCB-535C-E5D8D651269D}"/>
              </a:ext>
            </a:extLst>
          </p:cNvPr>
          <p:cNvSpPr txBox="1">
            <a:spLocks/>
          </p:cNvSpPr>
          <p:nvPr/>
        </p:nvSpPr>
        <p:spPr>
          <a:xfrm>
            <a:off x="2459449" y="19981095"/>
            <a:ext cx="17236440" cy="103516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548640" indent="-548640" algn="l" defTabSz="219456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45920" indent="-548640" algn="l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0" indent="-548640" algn="l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840480" indent="-548640" algn="l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4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937760" indent="-548640" algn="l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4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035040" indent="-548640" algn="l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4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32320" indent="-548640" algn="l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4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229600" indent="-548640" algn="l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4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326880" indent="-548640" algn="l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4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2142222">
              <a:lnSpc>
                <a:spcPct val="100000"/>
              </a:lnSpc>
              <a:spcBef>
                <a:spcPts val="4200"/>
              </a:spcBef>
              <a:buFont typeface="Arial" panose="020B0604020202020204" pitchFamily="34" charset="0"/>
              <a:buNone/>
              <a:defRPr/>
            </a:pPr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How to print your poster:</a:t>
            </a:r>
          </a:p>
          <a:p>
            <a:pPr defTabSz="2142222">
              <a:lnSpc>
                <a:spcPct val="100000"/>
              </a:lnSpc>
              <a:spcBef>
                <a:spcPts val="4200"/>
              </a:spcBef>
              <a:defRPr/>
            </a:pPr>
            <a:r>
              <a:rPr lang="en-US" sz="4800" dirty="0">
                <a:solidFill>
                  <a:srgbClr val="000000"/>
                </a:solidFill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Please send your completed poster PowerPoint to Claire Bilow (</a:t>
            </a:r>
            <a:r>
              <a:rPr lang="en-US" sz="4800" dirty="0">
                <a:solidFill>
                  <a:srgbClr val="000000"/>
                </a:solidFill>
                <a:latin typeface="Arial" panose="020B0604020202020204" pitchFamily="34" charset="0"/>
                <a:ea typeface="MS PGothic" charset="0"/>
                <a:cs typeface="Arial" panose="020B0604020202020204" pitchFamily="34" charset="0"/>
                <a:hlinkClick r:id="rId3"/>
              </a:rPr>
              <a:t>bilowc@musc.edu</a:t>
            </a:r>
            <a:r>
              <a:rPr lang="en-US" sz="4800" dirty="0">
                <a:solidFill>
                  <a:srgbClr val="000000"/>
                </a:solidFill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) by end of day </a:t>
            </a:r>
            <a:r>
              <a:rPr lang="en-US" sz="4800" b="1" dirty="0">
                <a:solidFill>
                  <a:srgbClr val="000000"/>
                </a:solidFill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Wednesday, April 10</a:t>
            </a:r>
            <a:r>
              <a:rPr lang="en-US" sz="4800" dirty="0">
                <a:solidFill>
                  <a:srgbClr val="000000"/>
                </a:solidFill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, for printing. </a:t>
            </a:r>
          </a:p>
          <a:p>
            <a:pPr defTabSz="2142222">
              <a:lnSpc>
                <a:spcPct val="100000"/>
              </a:lnSpc>
              <a:spcBef>
                <a:spcPts val="4200"/>
              </a:spcBef>
              <a:defRPr/>
            </a:pPr>
            <a:r>
              <a:rPr lang="en-US" sz="4800" dirty="0">
                <a:solidFill>
                  <a:srgbClr val="000000"/>
                </a:solidFill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Please pick up your printed poster </a:t>
            </a:r>
            <a:r>
              <a:rPr lang="en-US" sz="4800" b="1" dirty="0">
                <a:solidFill>
                  <a:srgbClr val="000000"/>
                </a:solidFill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between April 17 and April 18</a:t>
            </a:r>
            <a:r>
              <a:rPr lang="en-US" sz="4800" dirty="0">
                <a:solidFill>
                  <a:srgbClr val="000000"/>
                </a:solidFill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 at the following location: </a:t>
            </a:r>
          </a:p>
          <a:p>
            <a:pPr lvl="1" defTabSz="2142222">
              <a:lnSpc>
                <a:spcPct val="100000"/>
              </a:lnSpc>
              <a:spcBef>
                <a:spcPts val="4200"/>
              </a:spcBef>
              <a:defRPr/>
            </a:pPr>
            <a:r>
              <a:rPr lang="en-US" sz="4800" b="1" dirty="0">
                <a:solidFill>
                  <a:srgbClr val="000000"/>
                </a:solidFill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MUSC University Press</a:t>
            </a:r>
            <a:br>
              <a:rPr lang="en-US" sz="4800" b="1" dirty="0">
                <a:solidFill>
                  <a:srgbClr val="000000"/>
                </a:solidFill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rgbClr val="000000"/>
                </a:solidFill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122 Bee Street, Suite BG-105</a:t>
            </a:r>
            <a:br>
              <a:rPr lang="en-US" sz="4800" dirty="0">
                <a:solidFill>
                  <a:srgbClr val="000000"/>
                </a:solidFill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rgbClr val="000000"/>
                </a:solidFill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Charleston, SC 29425</a:t>
            </a:r>
            <a:br>
              <a:rPr lang="en-US" sz="4800" dirty="0">
                <a:solidFill>
                  <a:srgbClr val="000000"/>
                </a:solidFill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rgbClr val="000000"/>
                </a:solidFill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843-792-2591</a:t>
            </a:r>
            <a:br>
              <a:rPr lang="en-US" sz="4800" dirty="0">
                <a:solidFill>
                  <a:srgbClr val="000000"/>
                </a:solidFill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rgbClr val="000000"/>
                </a:solidFill>
                <a:latin typeface="Arial" panose="020B0604020202020204" pitchFamily="34" charset="0"/>
                <a:ea typeface="MS PGothic" charset="0"/>
                <a:cs typeface="Arial" panose="020B0604020202020204" pitchFamily="34" charset="0"/>
                <a:hlinkClick r:id="rId4"/>
              </a:rPr>
              <a:t>printingservices@musc.edu</a:t>
            </a:r>
            <a:r>
              <a:rPr lang="en-US" sz="4800" dirty="0">
                <a:solidFill>
                  <a:srgbClr val="000000"/>
                </a:solidFill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7A65DB29-5D39-D048-B4E8-4433765A1878}"/>
              </a:ext>
            </a:extLst>
          </p:cNvPr>
          <p:cNvSpPr txBox="1">
            <a:spLocks/>
          </p:cNvSpPr>
          <p:nvPr/>
        </p:nvSpPr>
        <p:spPr>
          <a:xfrm>
            <a:off x="22412960" y="7286864"/>
            <a:ext cx="17871440" cy="20270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548640" indent="-548640" algn="l" defTabSz="219456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45920" indent="-548640" algn="l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0" indent="-548640" algn="l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840480" indent="-548640" algn="l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4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937760" indent="-548640" algn="l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4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035040" indent="-548640" algn="l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4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32320" indent="-548640" algn="l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4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229600" indent="-548640" algn="l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4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326880" indent="-548640" algn="l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4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2142222">
              <a:lnSpc>
                <a:spcPct val="100000"/>
              </a:lnSpc>
              <a:spcBef>
                <a:spcPts val="4200"/>
              </a:spcBef>
              <a:buFont typeface="Arial" panose="020B0604020202020204" pitchFamily="34" charset="0"/>
              <a:buNone/>
              <a:defRPr/>
            </a:pPr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How to list your affiliation:</a:t>
            </a:r>
            <a:endParaRPr lang="en-US" sz="7200" dirty="0">
              <a:solidFill>
                <a:srgbClr val="000000"/>
              </a:solidFill>
              <a:latin typeface="Arial" panose="020B0604020202020204" pitchFamily="34" charset="0"/>
              <a:ea typeface="MS PGothic" charset="0"/>
              <a:cs typeface="Arial" panose="020B0604020202020204" pitchFamily="34" charset="0"/>
            </a:endParaRPr>
          </a:p>
          <a:p>
            <a:pPr>
              <a:spcBef>
                <a:spcPts val="4200"/>
              </a:spcBef>
            </a:pPr>
            <a:r>
              <a:rPr lang="en-US" sz="4800" dirty="0">
                <a:solidFill>
                  <a:srgbClr val="000000"/>
                </a:solidFill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Please use your academic affiliation, not your clinical affiliation.</a:t>
            </a:r>
          </a:p>
          <a:p>
            <a:pPr>
              <a:spcBef>
                <a:spcPts val="4200"/>
              </a:spcBef>
            </a:pPr>
            <a:r>
              <a:rPr lang="en-US" sz="4800" dirty="0">
                <a:solidFill>
                  <a:srgbClr val="000000"/>
                </a:solidFill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Please list your division (if applicable) or the department (if you are a resident), plus MUSC Department of Medicine. Examples:</a:t>
            </a:r>
          </a:p>
          <a:p>
            <a:pPr marL="1207135" indent="-571500">
              <a:spcBef>
                <a:spcPts val="4200"/>
              </a:spcBef>
            </a:pPr>
            <a:r>
              <a:rPr lang="en-US" sz="4800" i="1" dirty="0">
                <a:solidFill>
                  <a:srgbClr val="C00000"/>
                </a:solidFill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Jane Doe, MD, MPH, Division of Infectious Disease, MUSC Department of Medicine</a:t>
            </a:r>
          </a:p>
          <a:p>
            <a:pPr marL="1207135" indent="-571500">
              <a:spcBef>
                <a:spcPts val="4200"/>
              </a:spcBef>
            </a:pPr>
            <a:r>
              <a:rPr lang="en-US" sz="4800" i="1" dirty="0">
                <a:solidFill>
                  <a:srgbClr val="C00000"/>
                </a:solidFill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John Doe, MD, PGY-2, Internal Medicine Resident, MUSC Department of Medicine</a:t>
            </a:r>
          </a:p>
          <a:p>
            <a:pPr marL="1207135" indent="-571500">
              <a:spcBef>
                <a:spcPts val="4200"/>
              </a:spcBef>
            </a:pPr>
            <a:r>
              <a:rPr lang="en-US" sz="4800" i="1" dirty="0">
                <a:solidFill>
                  <a:srgbClr val="C00000"/>
                </a:solidFill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Jane Doe, Medical Student, MUSC Class of 2025</a:t>
            </a:r>
          </a:p>
          <a:p>
            <a:pPr marL="1207135" indent="-571500">
              <a:spcBef>
                <a:spcPts val="4200"/>
              </a:spcBef>
            </a:pPr>
            <a:r>
              <a:rPr lang="en-US" sz="4800" dirty="0">
                <a:solidFill>
                  <a:srgbClr val="000000"/>
                </a:solidFill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Separate multiple authors and affiliations with commas and colons. Use footnote style to simplify formatting. Example:</a:t>
            </a:r>
          </a:p>
          <a:p>
            <a:pPr marL="1207135" indent="-571500">
              <a:spcBef>
                <a:spcPts val="4200"/>
              </a:spcBef>
            </a:pPr>
            <a:r>
              <a:rPr lang="en-US" sz="4800" i="1" dirty="0">
                <a:solidFill>
                  <a:srgbClr val="C00000"/>
                </a:solidFill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Jane Doe, MD, MPH</a:t>
            </a:r>
            <a:r>
              <a:rPr lang="en-US" sz="4800" i="1" baseline="30000" dirty="0">
                <a:solidFill>
                  <a:srgbClr val="C00000"/>
                </a:solidFill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1</a:t>
            </a:r>
            <a:r>
              <a:rPr lang="en-US" sz="4800" i="1" dirty="0">
                <a:solidFill>
                  <a:srgbClr val="C00000"/>
                </a:solidFill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; John Doe, MD</a:t>
            </a:r>
            <a:r>
              <a:rPr lang="en-US" sz="4800" i="1" baseline="30000" dirty="0">
                <a:solidFill>
                  <a:srgbClr val="C00000"/>
                </a:solidFill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2</a:t>
            </a:r>
            <a:r>
              <a:rPr lang="en-US" sz="4800" i="1" dirty="0">
                <a:solidFill>
                  <a:srgbClr val="C00000"/>
                </a:solidFill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; Jill Doe, PhD</a:t>
            </a:r>
            <a:r>
              <a:rPr lang="en-US" sz="4800" i="1" baseline="30000" dirty="0">
                <a:solidFill>
                  <a:srgbClr val="C00000"/>
                </a:solidFill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3</a:t>
            </a:r>
            <a:r>
              <a:rPr lang="en-US" sz="4800" i="1" dirty="0">
                <a:solidFill>
                  <a:srgbClr val="C00000"/>
                </a:solidFill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; James Doe, MS</a:t>
            </a:r>
            <a:r>
              <a:rPr lang="en-US" sz="4800" i="1" baseline="30000" dirty="0">
                <a:solidFill>
                  <a:srgbClr val="C00000"/>
                </a:solidFill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4</a:t>
            </a:r>
          </a:p>
          <a:p>
            <a:pPr marL="1207135" indent="-571500">
              <a:spcBef>
                <a:spcPts val="4200"/>
              </a:spcBef>
            </a:pPr>
            <a:r>
              <a:rPr lang="en-US" sz="4800" i="1" baseline="30000" dirty="0">
                <a:solidFill>
                  <a:srgbClr val="C00000"/>
                </a:solidFill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1</a:t>
            </a:r>
            <a:r>
              <a:rPr lang="en-US" sz="4800" i="1" dirty="0">
                <a:solidFill>
                  <a:srgbClr val="C00000"/>
                </a:solidFill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Division of Infectious Disease, Medical University of South Carolina; </a:t>
            </a:r>
            <a:r>
              <a:rPr lang="en-US" sz="4800" i="1" baseline="30000" dirty="0">
                <a:solidFill>
                  <a:srgbClr val="C00000"/>
                </a:solidFill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2</a:t>
            </a:r>
            <a:r>
              <a:rPr lang="en-US" sz="4800" i="1" dirty="0">
                <a:solidFill>
                  <a:srgbClr val="C00000"/>
                </a:solidFill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Department of Medicine, Medical University of South Carolina; </a:t>
            </a:r>
            <a:r>
              <a:rPr lang="en-US" sz="4800" i="1" baseline="30000" dirty="0">
                <a:solidFill>
                  <a:srgbClr val="C00000"/>
                </a:solidFill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3</a:t>
            </a:r>
            <a:r>
              <a:rPr lang="en-US" sz="4800" i="1" dirty="0">
                <a:solidFill>
                  <a:srgbClr val="C00000"/>
                </a:solidFill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Department of Surgery, Medical University of South Carolina; </a:t>
            </a:r>
            <a:r>
              <a:rPr lang="en-US" sz="4800" i="1" baseline="30000" dirty="0">
                <a:solidFill>
                  <a:srgbClr val="C00000"/>
                </a:solidFill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4</a:t>
            </a:r>
            <a:r>
              <a:rPr lang="en-US" sz="4800" i="1" dirty="0">
                <a:solidFill>
                  <a:srgbClr val="C00000"/>
                </a:solidFill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Department of Medicine, Medical University of South Carolina </a:t>
            </a:r>
          </a:p>
        </p:txBody>
      </p:sp>
    </p:spTree>
    <p:extLst>
      <p:ext uri="{BB962C8B-B14F-4D97-AF65-F5344CB8AC3E}">
        <p14:creationId xmlns:p14="http://schemas.microsoft.com/office/powerpoint/2010/main" val="3243805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B7711B8-F18C-83DD-B857-FF216438E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50400" y="0"/>
            <a:ext cx="24790400" cy="4368800"/>
          </a:xfrm>
          <a:prstGeom prst="rect">
            <a:avLst/>
          </a:prstGeom>
          <a:noFill/>
          <a:ln>
            <a:noFill/>
          </a:ln>
        </p:spPr>
        <p:txBody>
          <a:bodyPr lIns="182880" tIns="91440" rIns="182880" bIns="91440" anchor="ctr"/>
          <a:lstStyle>
            <a:lvl1pPr defTabSz="4703763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defTabSz="4703763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/>
            <a:r>
              <a:rPr lang="en-US" altLang="en-US" sz="9600" b="1" dirty="0">
                <a:solidFill>
                  <a:schemeClr val="bg1"/>
                </a:solidFill>
              </a:rPr>
              <a:t>Insert Poster Title Here</a:t>
            </a:r>
            <a:endParaRPr lang="en-US" altLang="en-US" sz="4800" b="1" dirty="0">
              <a:solidFill>
                <a:schemeClr val="bg1"/>
              </a:solidFill>
            </a:endParaRPr>
          </a:p>
          <a:p>
            <a:pPr algn="ctr" eaLnBrk="1" hangingPunct="1">
              <a:lnSpc>
                <a:spcPts val="7680"/>
              </a:lnSpc>
            </a:pPr>
            <a:r>
              <a:rPr lang="en-US" altLang="en-US" sz="6400" b="1" dirty="0">
                <a:solidFill>
                  <a:schemeClr val="bg1"/>
                </a:solidFill>
              </a:rPr>
              <a:t>Your name here</a:t>
            </a:r>
            <a:endParaRPr lang="en-US" altLang="en-US" sz="4800" b="1" dirty="0">
              <a:solidFill>
                <a:schemeClr val="bg1"/>
              </a:solidFill>
            </a:endParaRPr>
          </a:p>
          <a:p>
            <a:pPr algn="ctr">
              <a:lnSpc>
                <a:spcPts val="7680"/>
              </a:lnSpc>
            </a:pP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Title, Division, MUSC Department of Medicine</a:t>
            </a:r>
          </a:p>
        </p:txBody>
      </p:sp>
      <p:sp>
        <p:nvSpPr>
          <p:cNvPr id="3" name="Text Box 8">
            <a:extLst>
              <a:ext uri="{FF2B5EF4-FFF2-40B4-BE49-F238E27FC236}">
                <a16:creationId xmlns:a16="http://schemas.microsoft.com/office/drawing/2014/main" id="{643306D1-2999-BA50-91EF-DAD6A7A9F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771" y="6334131"/>
            <a:ext cx="9419167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chemeClr val="tx2"/>
                </a:solidFill>
              </a:rPr>
              <a:t>Insert your text here. Remember you can change your font size to fit the space.</a:t>
            </a:r>
          </a:p>
          <a:p>
            <a:pPr>
              <a:spcBef>
                <a:spcPct val="50000"/>
              </a:spcBef>
            </a:pPr>
            <a:endParaRPr lang="en-US" altLang="en-US" sz="3200" dirty="0"/>
          </a:p>
          <a:p>
            <a:pPr>
              <a:spcBef>
                <a:spcPct val="50000"/>
              </a:spcBef>
            </a:pPr>
            <a:endParaRPr lang="en-US" altLang="en-US" sz="3200" dirty="0"/>
          </a:p>
          <a:p>
            <a:pPr>
              <a:spcBef>
                <a:spcPct val="50000"/>
              </a:spcBef>
            </a:pPr>
            <a:endParaRPr lang="en-US" altLang="en-US" sz="3200" dirty="0"/>
          </a:p>
          <a:p>
            <a:pPr>
              <a:spcBef>
                <a:spcPct val="50000"/>
              </a:spcBef>
            </a:pPr>
            <a:endParaRPr lang="en-US" altLang="en-US" sz="3200" dirty="0"/>
          </a:p>
          <a:p>
            <a:pPr>
              <a:spcBef>
                <a:spcPct val="50000"/>
              </a:spcBef>
            </a:pPr>
            <a:endParaRPr lang="en-US" altLang="en-US" sz="3200" dirty="0"/>
          </a:p>
          <a:p>
            <a:pPr>
              <a:spcBef>
                <a:spcPct val="50000"/>
              </a:spcBef>
            </a:pPr>
            <a:endParaRPr lang="en-US" altLang="en-US" sz="3200" dirty="0"/>
          </a:p>
        </p:txBody>
      </p:sp>
      <p:sp>
        <p:nvSpPr>
          <p:cNvPr id="4" name="Text Box 10">
            <a:extLst>
              <a:ext uri="{FF2B5EF4-FFF2-40B4-BE49-F238E27FC236}">
                <a16:creationId xmlns:a16="http://schemas.microsoft.com/office/drawing/2014/main" id="{ABC8888D-C772-F8C3-4787-0ADC1AC7A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638" y="18595967"/>
            <a:ext cx="9385300" cy="8463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chemeClr val="tx2"/>
                </a:solidFill>
              </a:rPr>
              <a:t>Insert your text here. Remember you can change your font size to fit the space.</a:t>
            </a:r>
          </a:p>
          <a:p>
            <a:pPr>
              <a:spcBef>
                <a:spcPct val="50000"/>
              </a:spcBef>
            </a:pPr>
            <a:endParaRPr lang="en-US" altLang="en-US" sz="3200" dirty="0"/>
          </a:p>
          <a:p>
            <a:pPr>
              <a:spcBef>
                <a:spcPct val="50000"/>
              </a:spcBef>
            </a:pPr>
            <a:endParaRPr lang="en-US" altLang="en-US" sz="3200" dirty="0"/>
          </a:p>
          <a:p>
            <a:pPr>
              <a:spcBef>
                <a:spcPct val="50000"/>
              </a:spcBef>
            </a:pPr>
            <a:endParaRPr lang="en-US" altLang="en-US" sz="3200" dirty="0"/>
          </a:p>
          <a:p>
            <a:pPr>
              <a:spcBef>
                <a:spcPct val="50000"/>
              </a:spcBef>
            </a:pPr>
            <a:endParaRPr lang="en-US" altLang="en-US" sz="3200" dirty="0"/>
          </a:p>
          <a:p>
            <a:pPr>
              <a:spcBef>
                <a:spcPct val="50000"/>
              </a:spcBef>
            </a:pPr>
            <a:endParaRPr lang="en-US" altLang="en-US" sz="3200" dirty="0"/>
          </a:p>
          <a:p>
            <a:pPr>
              <a:spcBef>
                <a:spcPct val="50000"/>
              </a:spcBef>
            </a:pPr>
            <a:endParaRPr lang="en-US" altLang="en-US" sz="3200" dirty="0"/>
          </a:p>
          <a:p>
            <a:pPr>
              <a:spcBef>
                <a:spcPct val="50000"/>
              </a:spcBef>
            </a:pPr>
            <a:endParaRPr lang="en-US" altLang="en-US" sz="3200" dirty="0"/>
          </a:p>
          <a:p>
            <a:pPr>
              <a:spcBef>
                <a:spcPct val="50000"/>
              </a:spcBef>
            </a:pPr>
            <a:endParaRPr lang="en-US" altLang="en-US" sz="3200" dirty="0"/>
          </a:p>
          <a:p>
            <a:pPr>
              <a:spcBef>
                <a:spcPct val="50000"/>
              </a:spcBef>
            </a:pPr>
            <a:endParaRPr lang="en-US" altLang="en-US" sz="3200" dirty="0"/>
          </a:p>
          <a:p>
            <a:pPr>
              <a:spcBef>
                <a:spcPct val="50000"/>
              </a:spcBef>
            </a:pPr>
            <a:endParaRPr lang="en-US" altLang="en-US" sz="3200" dirty="0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DD21D140-8DEE-C616-40D4-4D53BE5C49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238" y="5135948"/>
            <a:ext cx="9410700" cy="882728"/>
          </a:xfrm>
          <a:prstGeom prst="rect">
            <a:avLst/>
          </a:prstGeom>
          <a:solidFill>
            <a:srgbClr val="00528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/>
            <a:r>
              <a:rPr lang="en-US" altLang="en-US" sz="4267" b="1" dirty="0">
                <a:solidFill>
                  <a:schemeClr val="bg1"/>
                </a:solidFill>
              </a:rPr>
              <a:t>ABSTRACT</a:t>
            </a:r>
            <a:endParaRPr lang="en-US" altLang="en-US" sz="4267" dirty="0">
              <a:solidFill>
                <a:schemeClr val="bg1"/>
              </a:solidFill>
            </a:endParaRPr>
          </a:p>
        </p:txBody>
      </p:sp>
      <p:sp>
        <p:nvSpPr>
          <p:cNvPr id="6" name="Text Box 26">
            <a:extLst>
              <a:ext uri="{FF2B5EF4-FFF2-40B4-BE49-F238E27FC236}">
                <a16:creationId xmlns:a16="http://schemas.microsoft.com/office/drawing/2014/main" id="{F1EA127C-F1D3-3254-A62A-12CEDBC1B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9033" y="6346336"/>
            <a:ext cx="9419167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chemeClr val="tx2"/>
                </a:solidFill>
              </a:rPr>
              <a:t>Insert your text here. Remember you can change your font size to fit the space.</a:t>
            </a:r>
          </a:p>
          <a:p>
            <a:pPr>
              <a:spcBef>
                <a:spcPct val="50000"/>
              </a:spcBef>
            </a:pPr>
            <a:endParaRPr lang="en-US" altLang="en-US" sz="3200" dirty="0"/>
          </a:p>
          <a:p>
            <a:pPr>
              <a:spcBef>
                <a:spcPct val="50000"/>
              </a:spcBef>
            </a:pPr>
            <a:endParaRPr lang="en-US" altLang="en-US" sz="3200" dirty="0"/>
          </a:p>
          <a:p>
            <a:pPr>
              <a:spcBef>
                <a:spcPct val="50000"/>
              </a:spcBef>
            </a:pPr>
            <a:endParaRPr lang="en-US" altLang="en-US" sz="3200" dirty="0"/>
          </a:p>
          <a:p>
            <a:pPr>
              <a:spcBef>
                <a:spcPct val="50000"/>
              </a:spcBef>
            </a:pPr>
            <a:endParaRPr lang="en-US" altLang="en-US" sz="3200" dirty="0"/>
          </a:p>
        </p:txBody>
      </p:sp>
      <p:sp>
        <p:nvSpPr>
          <p:cNvPr id="7" name="Text Box 34">
            <a:extLst>
              <a:ext uri="{FF2B5EF4-FFF2-40B4-BE49-F238E27FC236}">
                <a16:creationId xmlns:a16="http://schemas.microsoft.com/office/drawing/2014/main" id="{B25D1025-FE80-B6F0-BC7F-8B0595445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33838" y="6332196"/>
            <a:ext cx="941916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7617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38319075" indent="-507873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38776275" indent="-50787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39233475" indent="-50787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9690675" indent="-50787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40147875" indent="-50787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3200" dirty="0">
                <a:solidFill>
                  <a:schemeClr val="tx2"/>
                </a:solidFill>
              </a:rPr>
              <a:t>Insert your text here. Remember you can change your font size to fit the space.</a:t>
            </a:r>
          </a:p>
        </p:txBody>
      </p:sp>
      <p:sp>
        <p:nvSpPr>
          <p:cNvPr id="8" name="Text Box 35">
            <a:extLst>
              <a:ext uri="{FF2B5EF4-FFF2-40B4-BE49-F238E27FC236}">
                <a16:creationId xmlns:a16="http://schemas.microsoft.com/office/drawing/2014/main" id="{B17B0852-5E1C-F079-E4EA-5C2160A18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33838" y="16755457"/>
            <a:ext cx="93853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chemeClr val="tx2"/>
                </a:solidFill>
              </a:rPr>
              <a:t>Insert your text here. Remember you can change your font size to fit the space.</a:t>
            </a:r>
          </a:p>
          <a:p>
            <a:pPr>
              <a:spcBef>
                <a:spcPct val="50000"/>
              </a:spcBef>
            </a:pPr>
            <a:endParaRPr lang="en-US" altLang="en-US" sz="3200" dirty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 sz="3200" dirty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 sz="3200" dirty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9" name="Text Box 38">
            <a:extLst>
              <a:ext uri="{FF2B5EF4-FFF2-40B4-BE49-F238E27FC236}">
                <a16:creationId xmlns:a16="http://schemas.microsoft.com/office/drawing/2014/main" id="{4DF13079-A20D-3DAA-DFC7-3AB0A89C7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95222" y="27783351"/>
            <a:ext cx="9385300" cy="18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  <a:buFont typeface="Arial" charset="0"/>
              <a:buAutoNum type="arabicPeriod"/>
            </a:pPr>
            <a:r>
              <a:rPr lang="en-US" altLang="en-US" sz="3200" dirty="0" err="1">
                <a:solidFill>
                  <a:schemeClr val="tx2"/>
                </a:solidFill>
              </a:rPr>
              <a:t>lsdkfdlkflkflsdfkjldfj</a:t>
            </a:r>
            <a:r>
              <a:rPr lang="en-US" altLang="en-US" sz="3200" dirty="0">
                <a:solidFill>
                  <a:schemeClr val="tx2"/>
                </a:solidFill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Arial" charset="0"/>
              <a:buAutoNum type="arabicPeriod"/>
            </a:pPr>
            <a:r>
              <a:rPr lang="en-US" altLang="en-US" sz="3200" dirty="0" err="1">
                <a:solidFill>
                  <a:schemeClr val="tx2"/>
                </a:solidFill>
              </a:rPr>
              <a:t>jdslkfjkdljf</a:t>
            </a:r>
            <a:endParaRPr lang="en-US" altLang="en-US" sz="3200" dirty="0">
              <a:solidFill>
                <a:schemeClr val="tx2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Font typeface="Arial" charset="0"/>
              <a:buAutoNum type="arabicPeriod"/>
            </a:pPr>
            <a:r>
              <a:rPr lang="en-US" altLang="en-US" sz="3200" dirty="0" err="1">
                <a:solidFill>
                  <a:schemeClr val="tx2"/>
                </a:solidFill>
              </a:rPr>
              <a:t>sdfjlsdakfjld</a:t>
            </a:r>
            <a:r>
              <a:rPr lang="en-US" altLang="en-US" sz="3200" dirty="0">
                <a:solidFill>
                  <a:schemeClr val="tx2"/>
                </a:solidFill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Arial" charset="0"/>
              <a:buAutoNum type="arabicPeriod"/>
            </a:pPr>
            <a:r>
              <a:rPr lang="en-US" altLang="en-US" sz="3200" dirty="0" err="1">
                <a:solidFill>
                  <a:schemeClr val="tx2"/>
                </a:solidFill>
              </a:rPr>
              <a:t>Djfldfadfalkdjf;a</a:t>
            </a:r>
            <a:r>
              <a:rPr lang="en-US" altLang="en-US" sz="3200" dirty="0">
                <a:solidFill>
                  <a:schemeClr val="tx2"/>
                </a:solidFill>
              </a:rPr>
              <a:t>	</a:t>
            </a:r>
          </a:p>
        </p:txBody>
      </p:sp>
      <p:sp>
        <p:nvSpPr>
          <p:cNvPr id="10" name="Text Box 147">
            <a:extLst>
              <a:ext uri="{FF2B5EF4-FFF2-40B4-BE49-F238E27FC236}">
                <a16:creationId xmlns:a16="http://schemas.microsoft.com/office/drawing/2014/main" id="{06579563-FC9B-BAA8-6006-36A3D249A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61264" y="19354091"/>
            <a:ext cx="8966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chemeClr val="tx2"/>
                </a:solidFill>
              </a:rPr>
              <a:t>Figure 1. </a:t>
            </a:r>
            <a:r>
              <a:rPr lang="en-US" altLang="en-US" sz="3200" dirty="0">
                <a:solidFill>
                  <a:schemeClr val="tx2"/>
                </a:solidFill>
              </a:rPr>
              <a:t>Insert your charts or graphs here. </a:t>
            </a:r>
          </a:p>
        </p:txBody>
      </p:sp>
      <p:sp>
        <p:nvSpPr>
          <p:cNvPr id="11" name="Rectangle 148">
            <a:extLst>
              <a:ext uri="{FF2B5EF4-FFF2-40B4-BE49-F238E27FC236}">
                <a16:creationId xmlns:a16="http://schemas.microsoft.com/office/drawing/2014/main" id="{0A3D2A4D-925F-C24C-F512-0C4B1C526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08121" y="19356202"/>
            <a:ext cx="943821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chemeClr val="tx2"/>
                </a:solidFill>
              </a:rPr>
              <a:t>Figure 3.</a:t>
            </a:r>
            <a:r>
              <a:rPr lang="en-US" altLang="en-US" sz="3200" dirty="0">
                <a:solidFill>
                  <a:schemeClr val="tx2"/>
                </a:solidFill>
              </a:rPr>
              <a:t> Insert your charts or graphs here. </a:t>
            </a: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89AFF7AB-74E8-4AB1-442A-E5029B47A9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956188" y="20554237"/>
          <a:ext cx="9800167" cy="4457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Rectangle 151">
            <a:extLst>
              <a:ext uri="{FF2B5EF4-FFF2-40B4-BE49-F238E27FC236}">
                <a16:creationId xmlns:a16="http://schemas.microsoft.com/office/drawing/2014/main" id="{CD404F5D-06A8-0202-55BF-0C91AE747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80039" y="6350849"/>
            <a:ext cx="94763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chemeClr val="tx2"/>
                </a:solidFill>
              </a:rPr>
              <a:t>Figure 2.</a:t>
            </a:r>
            <a:r>
              <a:rPr lang="en-US" altLang="en-US" sz="3200" dirty="0">
                <a:solidFill>
                  <a:schemeClr val="tx2"/>
                </a:solidFill>
              </a:rPr>
              <a:t> Insert your image or figure here. </a:t>
            </a:r>
          </a:p>
        </p:txBody>
      </p:sp>
      <p:sp>
        <p:nvSpPr>
          <p:cNvPr id="14" name="Text Box 199">
            <a:extLst>
              <a:ext uri="{FF2B5EF4-FFF2-40B4-BE49-F238E27FC236}">
                <a16:creationId xmlns:a16="http://schemas.microsoft.com/office/drawing/2014/main" id="{2A2DB38B-15AA-2BB4-6316-8580714698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64438" y="10939842"/>
            <a:ext cx="89662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chemeClr val="tx2"/>
                </a:solidFill>
              </a:rPr>
              <a:t>Table.</a:t>
            </a:r>
            <a:r>
              <a:rPr lang="en-US" altLang="en-US" sz="3200" dirty="0">
                <a:solidFill>
                  <a:schemeClr val="tx2"/>
                </a:solidFill>
              </a:rPr>
              <a:t> Insert your table or figure here.</a:t>
            </a:r>
          </a:p>
          <a:p>
            <a:pPr>
              <a:spcBef>
                <a:spcPct val="50000"/>
              </a:spcBef>
            </a:pPr>
            <a:endParaRPr lang="en-US" altLang="en-US" sz="3200" dirty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 sz="3200" dirty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 sz="3200" dirty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 sz="3200" dirty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 sz="3200" dirty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chemeClr val="tx2"/>
                </a:solidFill>
              </a:rPr>
              <a:t> </a:t>
            </a:r>
          </a:p>
        </p:txBody>
      </p:sp>
      <p:graphicFrame>
        <p:nvGraphicFramePr>
          <p:cNvPr id="15" name="Object 28">
            <a:extLst>
              <a:ext uri="{FF2B5EF4-FFF2-40B4-BE49-F238E27FC236}">
                <a16:creationId xmlns:a16="http://schemas.microsoft.com/office/drawing/2014/main" id="{03025296-1162-17D1-08A2-6CC90A6FC19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226931" y="20338337"/>
          <a:ext cx="756920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Rectangle 25">
            <a:extLst>
              <a:ext uri="{FF2B5EF4-FFF2-40B4-BE49-F238E27FC236}">
                <a16:creationId xmlns:a16="http://schemas.microsoft.com/office/drawing/2014/main" id="{9BD168F5-815B-D96A-A71F-A2084B42E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238" y="17479798"/>
            <a:ext cx="9410700" cy="882728"/>
          </a:xfrm>
          <a:prstGeom prst="rect">
            <a:avLst/>
          </a:prstGeom>
          <a:solidFill>
            <a:srgbClr val="00528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/>
            <a:r>
              <a:rPr lang="en-US" altLang="en-US" sz="4267" b="1" dirty="0">
                <a:solidFill>
                  <a:schemeClr val="bg1"/>
                </a:solidFill>
              </a:rPr>
              <a:t>METHOD</a:t>
            </a:r>
            <a:endParaRPr lang="en-US" altLang="en-US" sz="4267" dirty="0">
              <a:solidFill>
                <a:schemeClr val="bg1"/>
              </a:solidFill>
            </a:endParaRPr>
          </a:p>
        </p:txBody>
      </p:sp>
      <p:sp>
        <p:nvSpPr>
          <p:cNvPr id="17" name="Rectangle 25">
            <a:extLst>
              <a:ext uri="{FF2B5EF4-FFF2-40B4-BE49-F238E27FC236}">
                <a16:creationId xmlns:a16="http://schemas.microsoft.com/office/drawing/2014/main" id="{03FF0600-E166-D0FA-660F-6BA139D9B6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39033" y="5135948"/>
            <a:ext cx="19795067" cy="882728"/>
          </a:xfrm>
          <a:prstGeom prst="rect">
            <a:avLst/>
          </a:prstGeom>
          <a:solidFill>
            <a:srgbClr val="00528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/>
            <a:r>
              <a:rPr lang="en-US" altLang="en-US" sz="4267" b="1" dirty="0">
                <a:solidFill>
                  <a:schemeClr val="bg1"/>
                </a:solidFill>
              </a:rPr>
              <a:t>RESULTS</a:t>
            </a:r>
            <a:endParaRPr lang="en-US" altLang="en-US" sz="4267" dirty="0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6F34ACE-2A92-51C8-08E1-13655380B96E}"/>
              </a:ext>
            </a:extLst>
          </p:cNvPr>
          <p:cNvSpPr/>
          <p:nvPr/>
        </p:nvSpPr>
        <p:spPr bwMode="auto">
          <a:xfrm>
            <a:off x="22299088" y="7245065"/>
            <a:ext cx="9215967" cy="579233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defTabSz="1219140" eaLnBrk="0" hangingPunct="0"/>
            <a:endParaRPr lang="en-US" sz="4977">
              <a:latin typeface="Arial" pitchFamily="80" charset="0"/>
              <a:ea typeface="ヒラギノ角ゴ Pro W3" pitchFamily="80" charset="-128"/>
              <a:cs typeface="ヒラギノ角ゴ Pro W3" pitchFamily="80" charset="-128"/>
            </a:endParaRPr>
          </a:p>
        </p:txBody>
      </p:sp>
      <p:sp>
        <p:nvSpPr>
          <p:cNvPr id="19" name="Rectangle 25">
            <a:extLst>
              <a:ext uri="{FF2B5EF4-FFF2-40B4-BE49-F238E27FC236}">
                <a16:creationId xmlns:a16="http://schemas.microsoft.com/office/drawing/2014/main" id="{8A999FDA-5856-4747-78A1-58F43F3DD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95222" y="5135948"/>
            <a:ext cx="9410700" cy="882728"/>
          </a:xfrm>
          <a:prstGeom prst="rect">
            <a:avLst/>
          </a:prstGeom>
          <a:solidFill>
            <a:srgbClr val="00528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/>
            <a:r>
              <a:rPr lang="en-US" altLang="en-US" sz="4267" b="1" dirty="0">
                <a:solidFill>
                  <a:schemeClr val="bg1"/>
                </a:solidFill>
              </a:rPr>
              <a:t>CONCLUSIONS</a:t>
            </a:r>
            <a:endParaRPr lang="en-US" altLang="en-US" sz="4267" dirty="0">
              <a:solidFill>
                <a:schemeClr val="bg1"/>
              </a:solidFill>
            </a:endParaRPr>
          </a:p>
        </p:txBody>
      </p:sp>
      <p:sp>
        <p:nvSpPr>
          <p:cNvPr id="20" name="Rectangle 25">
            <a:extLst>
              <a:ext uri="{FF2B5EF4-FFF2-40B4-BE49-F238E27FC236}">
                <a16:creationId xmlns:a16="http://schemas.microsoft.com/office/drawing/2014/main" id="{DFFECA9E-8920-F4D1-4FC6-34D9CA608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95222" y="15639291"/>
            <a:ext cx="9410700" cy="882728"/>
          </a:xfrm>
          <a:prstGeom prst="rect">
            <a:avLst/>
          </a:prstGeom>
          <a:solidFill>
            <a:srgbClr val="00528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/>
            <a:r>
              <a:rPr lang="en-US" altLang="en-US" sz="4267" b="1" dirty="0">
                <a:solidFill>
                  <a:schemeClr val="bg1"/>
                </a:solidFill>
              </a:rPr>
              <a:t>SUMMARY</a:t>
            </a:r>
            <a:endParaRPr lang="en-US" altLang="en-US" sz="4267" dirty="0">
              <a:solidFill>
                <a:schemeClr val="bg1"/>
              </a:solidFill>
            </a:endParaRPr>
          </a:p>
        </p:txBody>
      </p:sp>
      <p:sp>
        <p:nvSpPr>
          <p:cNvPr id="21" name="Rectangle 25">
            <a:extLst>
              <a:ext uri="{FF2B5EF4-FFF2-40B4-BE49-F238E27FC236}">
                <a16:creationId xmlns:a16="http://schemas.microsoft.com/office/drawing/2014/main" id="{B85DDC76-FCB4-D350-596B-0611F0EA8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95222" y="26470752"/>
            <a:ext cx="9410700" cy="882728"/>
          </a:xfrm>
          <a:prstGeom prst="rect">
            <a:avLst/>
          </a:prstGeom>
          <a:solidFill>
            <a:srgbClr val="00528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/>
            <a:r>
              <a:rPr lang="en-US" altLang="en-US" sz="4267" b="1" dirty="0">
                <a:solidFill>
                  <a:schemeClr val="bg1"/>
                </a:solidFill>
              </a:rPr>
              <a:t>REFERENCES</a:t>
            </a:r>
            <a:endParaRPr lang="en-US" altLang="en-US" sz="4267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8248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University">
      <a:dk1>
        <a:srgbClr val="004771"/>
      </a:dk1>
      <a:lt1>
        <a:srgbClr val="FFFFFF"/>
      </a:lt1>
      <a:dk2>
        <a:srgbClr val="000000"/>
      </a:dk2>
      <a:lt2>
        <a:srgbClr val="FAF8E6"/>
      </a:lt2>
      <a:accent1>
        <a:srgbClr val="0067A0"/>
      </a:accent1>
      <a:accent2>
        <a:srgbClr val="CEE9EB"/>
      </a:accent2>
      <a:accent3>
        <a:srgbClr val="C7722E"/>
      </a:accent3>
      <a:accent4>
        <a:srgbClr val="326E8A"/>
      </a:accent4>
      <a:accent5>
        <a:srgbClr val="82AB3F"/>
      </a:accent5>
      <a:accent6>
        <a:srgbClr val="6DC9D1"/>
      </a:accent6>
      <a:hlink>
        <a:srgbClr val="005C8A"/>
      </a:hlink>
      <a:folHlink>
        <a:srgbClr val="E78835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80" charset="0"/>
            <a:ea typeface="ヒラギノ角ゴ Pro W3" pitchFamily="80" charset="-128"/>
            <a:cs typeface="ヒラギノ角ゴ Pro W3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80" charset="0"/>
            <a:ea typeface="ヒラギノ角ゴ Pro W3" pitchFamily="80" charset="-128"/>
            <a:cs typeface="ヒラギノ角ゴ Pro W3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1398</TotalTime>
  <Words>574</Words>
  <Application>Microsoft Office PowerPoint</Application>
  <PresentationFormat>Custom</PresentationFormat>
  <Paragraphs>66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ＭＳ Ｐゴシック</vt:lpstr>
      <vt:lpstr>ＭＳ Ｐゴシック</vt:lpstr>
      <vt:lpstr>Arial</vt:lpstr>
      <vt:lpstr>Calibri</vt:lpstr>
      <vt:lpstr>Times New Roman</vt:lpstr>
      <vt:lpstr>ヒラギノ角ゴ Pro W3</vt:lpstr>
      <vt:lpstr>Blank Presentation</vt:lpstr>
      <vt:lpstr>PowerPoint Presentation</vt:lpstr>
      <vt:lpstr>PowerPoint Presentation</vt:lpstr>
    </vt:vector>
  </TitlesOfParts>
  <Company>Medical University of 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Educational Technology Services</dc:creator>
  <cp:lastModifiedBy>Bilow, Claire</cp:lastModifiedBy>
  <cp:revision>68</cp:revision>
  <cp:lastPrinted>2009-01-07T16:48:40Z</cp:lastPrinted>
  <dcterms:created xsi:type="dcterms:W3CDTF">2009-01-08T19:21:07Z</dcterms:created>
  <dcterms:modified xsi:type="dcterms:W3CDTF">2024-03-26T17:42:32Z</dcterms:modified>
</cp:coreProperties>
</file>